
<file path=[Content_Types].xml><?xml version="1.0" encoding="utf-8"?>
<Types xmlns="http://schemas.openxmlformats.org/package/2006/content-types">
  <Override PartName="/_rels/.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_rels/presentation.xml.rels" ContentType="application/vnd.openxmlformats-package.relationships+xml"/>
  <Override PartName="/ppt/media/image17.png" ContentType="image/png"/>
  <Override PartName="/ppt/media/image16.png" ContentType="image/png"/>
  <Override PartName="/ppt/media/image15.png" ContentType="image/png"/>
  <Override PartName="/ppt/media/image14.png" ContentType="image/png"/>
  <Override PartName="/ppt/media/image13.png" ContentType="image/png"/>
  <Override PartName="/ppt/media/image12.png" ContentType="image/png"/>
  <Override PartName="/ppt/media/image11.png" ContentType="image/png"/>
  <Override PartName="/ppt/media/image4.png" ContentType="image/png"/>
  <Override PartName="/ppt/media/image3.png" ContentType="image/png"/>
  <Override PartName="/ppt/media/image2.png" ContentType="image/png"/>
  <Override PartName="/ppt/media/image1.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9.png" ContentType="image/png"/>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Lst>
  <p:sldSz cx="10080625" cy="7559675"/>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4" name="PlaceHolder 2"/>
          <p:cNvSpPr>
            <a:spLocks noGrp="1"/>
          </p:cNvSpPr>
          <p:nvPr>
            <p:ph type="body"/>
          </p:nvPr>
        </p:nvSpPr>
        <p:spPr>
          <a:xfrm>
            <a:off x="504000" y="1769040"/>
            <a:ext cx="907128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5" name="PlaceHolder 3"/>
          <p:cNvSpPr>
            <a:spLocks noGrp="1"/>
          </p:cNvSpPr>
          <p:nvPr>
            <p:ph type="body"/>
          </p:nvPr>
        </p:nvSpPr>
        <p:spPr>
          <a:xfrm>
            <a:off x="504000" y="4059000"/>
            <a:ext cx="907128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7" name="PlaceHolder 2"/>
          <p:cNvSpPr>
            <a:spLocks noGrp="1"/>
          </p:cNvSpPr>
          <p:nvPr>
            <p:ph type="body"/>
          </p:nvPr>
        </p:nvSpPr>
        <p:spPr>
          <a:xfrm>
            <a:off x="50400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8" name="PlaceHolder 3"/>
          <p:cNvSpPr>
            <a:spLocks noGrp="1"/>
          </p:cNvSpPr>
          <p:nvPr>
            <p:ph type="body"/>
          </p:nvPr>
        </p:nvSpPr>
        <p:spPr>
          <a:xfrm>
            <a:off x="515232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9" name="PlaceHolder 4"/>
          <p:cNvSpPr>
            <a:spLocks noGrp="1"/>
          </p:cNvSpPr>
          <p:nvPr>
            <p:ph type="body"/>
          </p:nvPr>
        </p:nvSpPr>
        <p:spPr>
          <a:xfrm>
            <a:off x="5152320" y="405900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0" name="PlaceHolder 5"/>
          <p:cNvSpPr>
            <a:spLocks noGrp="1"/>
          </p:cNvSpPr>
          <p:nvPr>
            <p:ph type="body"/>
          </p:nvPr>
        </p:nvSpPr>
        <p:spPr>
          <a:xfrm>
            <a:off x="504000" y="405900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2" name="PlaceHolder 2"/>
          <p:cNvSpPr>
            <a:spLocks noGrp="1"/>
          </p:cNvSpPr>
          <p:nvPr>
            <p:ph type="body"/>
          </p:nvPr>
        </p:nvSpPr>
        <p:spPr>
          <a:xfrm>
            <a:off x="504000" y="1769040"/>
            <a:ext cx="907128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33" name="PlaceHolder 3"/>
          <p:cNvSpPr>
            <a:spLocks noGrp="1"/>
          </p:cNvSpPr>
          <p:nvPr>
            <p:ph type="body"/>
          </p:nvPr>
        </p:nvSpPr>
        <p:spPr>
          <a:xfrm>
            <a:off x="504000" y="1769040"/>
            <a:ext cx="907128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34" name="" descr=""/>
          <p:cNvPicPr/>
          <p:nvPr/>
        </p:nvPicPr>
        <p:blipFill>
          <a:blip r:embed="rId2"/>
          <a:stretch/>
        </p:blipFill>
        <p:spPr>
          <a:xfrm>
            <a:off x="2292120" y="1769040"/>
            <a:ext cx="5494680" cy="4384080"/>
          </a:xfrm>
          <a:prstGeom prst="rect">
            <a:avLst/>
          </a:prstGeom>
          <a:ln>
            <a:noFill/>
          </a:ln>
        </p:spPr>
      </p:pic>
      <p:pic>
        <p:nvPicPr>
          <p:cNvPr id="35" name="" descr=""/>
          <p:cNvPicPr/>
          <p:nvPr/>
        </p:nvPicPr>
        <p:blipFill>
          <a:blip r:embed="rId3"/>
          <a:stretch/>
        </p:blipFill>
        <p:spPr>
          <a:xfrm>
            <a:off x="2292120" y="1769040"/>
            <a:ext cx="5494680" cy="43840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9" name="PlaceHolder 2"/>
          <p:cNvSpPr>
            <a:spLocks noGrp="1"/>
          </p:cNvSpPr>
          <p:nvPr>
            <p:ph type="subTitle"/>
          </p:nvPr>
        </p:nvSpPr>
        <p:spPr>
          <a:xfrm>
            <a:off x="504000" y="1769040"/>
            <a:ext cx="9071280" cy="43840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1" name="PlaceHolder 2"/>
          <p:cNvSpPr>
            <a:spLocks noGrp="1"/>
          </p:cNvSpPr>
          <p:nvPr>
            <p:ph type="body"/>
          </p:nvPr>
        </p:nvSpPr>
        <p:spPr>
          <a:xfrm>
            <a:off x="504000" y="1769040"/>
            <a:ext cx="907128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3" name="PlaceHolder 2"/>
          <p:cNvSpPr>
            <a:spLocks noGrp="1"/>
          </p:cNvSpPr>
          <p:nvPr>
            <p:ph type="body"/>
          </p:nvPr>
        </p:nvSpPr>
        <p:spPr>
          <a:xfrm>
            <a:off x="504000" y="1769040"/>
            <a:ext cx="442656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44" name="PlaceHolder 3"/>
          <p:cNvSpPr>
            <a:spLocks noGrp="1"/>
          </p:cNvSpPr>
          <p:nvPr>
            <p:ph type="body"/>
          </p:nvPr>
        </p:nvSpPr>
        <p:spPr>
          <a:xfrm>
            <a:off x="5152320" y="1769040"/>
            <a:ext cx="442656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504000" y="301320"/>
            <a:ext cx="9071280" cy="58503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48" name="PlaceHolder 2"/>
          <p:cNvSpPr>
            <a:spLocks noGrp="1"/>
          </p:cNvSpPr>
          <p:nvPr>
            <p:ph type="body"/>
          </p:nvPr>
        </p:nvSpPr>
        <p:spPr>
          <a:xfrm>
            <a:off x="50400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49" name="PlaceHolder 3"/>
          <p:cNvSpPr>
            <a:spLocks noGrp="1"/>
          </p:cNvSpPr>
          <p:nvPr>
            <p:ph type="body"/>
          </p:nvPr>
        </p:nvSpPr>
        <p:spPr>
          <a:xfrm>
            <a:off x="504000" y="405900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0" name="PlaceHolder 4"/>
          <p:cNvSpPr>
            <a:spLocks noGrp="1"/>
          </p:cNvSpPr>
          <p:nvPr>
            <p:ph type="body"/>
          </p:nvPr>
        </p:nvSpPr>
        <p:spPr>
          <a:xfrm>
            <a:off x="5152320" y="1769040"/>
            <a:ext cx="442656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 name="PlaceHolder 2"/>
          <p:cNvSpPr>
            <a:spLocks noGrp="1"/>
          </p:cNvSpPr>
          <p:nvPr>
            <p:ph type="subTitle"/>
          </p:nvPr>
        </p:nvSpPr>
        <p:spPr>
          <a:xfrm>
            <a:off x="504000" y="1769040"/>
            <a:ext cx="9071280" cy="43840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2" name="PlaceHolder 2"/>
          <p:cNvSpPr>
            <a:spLocks noGrp="1"/>
          </p:cNvSpPr>
          <p:nvPr>
            <p:ph type="body"/>
          </p:nvPr>
        </p:nvSpPr>
        <p:spPr>
          <a:xfrm>
            <a:off x="504000" y="1769040"/>
            <a:ext cx="442656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3" name="PlaceHolder 3"/>
          <p:cNvSpPr>
            <a:spLocks noGrp="1"/>
          </p:cNvSpPr>
          <p:nvPr>
            <p:ph type="body"/>
          </p:nvPr>
        </p:nvSpPr>
        <p:spPr>
          <a:xfrm>
            <a:off x="515232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4" name="PlaceHolder 4"/>
          <p:cNvSpPr>
            <a:spLocks noGrp="1"/>
          </p:cNvSpPr>
          <p:nvPr>
            <p:ph type="body"/>
          </p:nvPr>
        </p:nvSpPr>
        <p:spPr>
          <a:xfrm>
            <a:off x="5152320" y="405900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6" name="PlaceHolder 2"/>
          <p:cNvSpPr>
            <a:spLocks noGrp="1"/>
          </p:cNvSpPr>
          <p:nvPr>
            <p:ph type="body"/>
          </p:nvPr>
        </p:nvSpPr>
        <p:spPr>
          <a:xfrm>
            <a:off x="50400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7" name="PlaceHolder 3"/>
          <p:cNvSpPr>
            <a:spLocks noGrp="1"/>
          </p:cNvSpPr>
          <p:nvPr>
            <p:ph type="body"/>
          </p:nvPr>
        </p:nvSpPr>
        <p:spPr>
          <a:xfrm>
            <a:off x="515232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58" name="PlaceHolder 4"/>
          <p:cNvSpPr>
            <a:spLocks noGrp="1"/>
          </p:cNvSpPr>
          <p:nvPr>
            <p:ph type="body"/>
          </p:nvPr>
        </p:nvSpPr>
        <p:spPr>
          <a:xfrm>
            <a:off x="504000" y="4059000"/>
            <a:ext cx="907128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0" name="PlaceHolder 2"/>
          <p:cNvSpPr>
            <a:spLocks noGrp="1"/>
          </p:cNvSpPr>
          <p:nvPr>
            <p:ph type="body"/>
          </p:nvPr>
        </p:nvSpPr>
        <p:spPr>
          <a:xfrm>
            <a:off x="504000" y="1769040"/>
            <a:ext cx="907128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1" name="PlaceHolder 3"/>
          <p:cNvSpPr>
            <a:spLocks noGrp="1"/>
          </p:cNvSpPr>
          <p:nvPr>
            <p:ph type="body"/>
          </p:nvPr>
        </p:nvSpPr>
        <p:spPr>
          <a:xfrm>
            <a:off x="504000" y="4059000"/>
            <a:ext cx="907128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3" name="PlaceHolder 2"/>
          <p:cNvSpPr>
            <a:spLocks noGrp="1"/>
          </p:cNvSpPr>
          <p:nvPr>
            <p:ph type="body"/>
          </p:nvPr>
        </p:nvSpPr>
        <p:spPr>
          <a:xfrm>
            <a:off x="50400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4" name="PlaceHolder 3"/>
          <p:cNvSpPr>
            <a:spLocks noGrp="1"/>
          </p:cNvSpPr>
          <p:nvPr>
            <p:ph type="body"/>
          </p:nvPr>
        </p:nvSpPr>
        <p:spPr>
          <a:xfrm>
            <a:off x="515232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5" name="PlaceHolder 4"/>
          <p:cNvSpPr>
            <a:spLocks noGrp="1"/>
          </p:cNvSpPr>
          <p:nvPr>
            <p:ph type="body"/>
          </p:nvPr>
        </p:nvSpPr>
        <p:spPr>
          <a:xfrm>
            <a:off x="5152320" y="405900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6" name="PlaceHolder 5"/>
          <p:cNvSpPr>
            <a:spLocks noGrp="1"/>
          </p:cNvSpPr>
          <p:nvPr>
            <p:ph type="body"/>
          </p:nvPr>
        </p:nvSpPr>
        <p:spPr>
          <a:xfrm>
            <a:off x="504000" y="405900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68" name="PlaceHolder 2"/>
          <p:cNvSpPr>
            <a:spLocks noGrp="1"/>
          </p:cNvSpPr>
          <p:nvPr>
            <p:ph type="body"/>
          </p:nvPr>
        </p:nvSpPr>
        <p:spPr>
          <a:xfrm>
            <a:off x="504000" y="1769040"/>
            <a:ext cx="907128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69" name="PlaceHolder 3"/>
          <p:cNvSpPr>
            <a:spLocks noGrp="1"/>
          </p:cNvSpPr>
          <p:nvPr>
            <p:ph type="body"/>
          </p:nvPr>
        </p:nvSpPr>
        <p:spPr>
          <a:xfrm>
            <a:off x="504000" y="1769040"/>
            <a:ext cx="907128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70" name="" descr=""/>
          <p:cNvPicPr/>
          <p:nvPr/>
        </p:nvPicPr>
        <p:blipFill>
          <a:blip r:embed="rId2"/>
          <a:stretch/>
        </p:blipFill>
        <p:spPr>
          <a:xfrm>
            <a:off x="2292120" y="1769040"/>
            <a:ext cx="5494680" cy="4384080"/>
          </a:xfrm>
          <a:prstGeom prst="rect">
            <a:avLst/>
          </a:prstGeom>
          <a:ln>
            <a:noFill/>
          </a:ln>
        </p:spPr>
      </p:pic>
      <p:pic>
        <p:nvPicPr>
          <p:cNvPr id="71" name="" descr=""/>
          <p:cNvPicPr/>
          <p:nvPr/>
        </p:nvPicPr>
        <p:blipFill>
          <a:blip r:embed="rId3"/>
          <a:stretch/>
        </p:blipFill>
        <p:spPr>
          <a:xfrm>
            <a:off x="2292120" y="1769040"/>
            <a:ext cx="5494680" cy="43840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5" name="PlaceHolder 2"/>
          <p:cNvSpPr>
            <a:spLocks noGrp="1"/>
          </p:cNvSpPr>
          <p:nvPr>
            <p:ph type="body"/>
          </p:nvPr>
        </p:nvSpPr>
        <p:spPr>
          <a:xfrm>
            <a:off x="504000" y="1769040"/>
            <a:ext cx="907128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7" name="PlaceHolder 2"/>
          <p:cNvSpPr>
            <a:spLocks noGrp="1"/>
          </p:cNvSpPr>
          <p:nvPr>
            <p:ph type="body"/>
          </p:nvPr>
        </p:nvSpPr>
        <p:spPr>
          <a:xfrm>
            <a:off x="504000" y="1769040"/>
            <a:ext cx="442656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8" name="PlaceHolder 3"/>
          <p:cNvSpPr>
            <a:spLocks noGrp="1"/>
          </p:cNvSpPr>
          <p:nvPr>
            <p:ph type="body"/>
          </p:nvPr>
        </p:nvSpPr>
        <p:spPr>
          <a:xfrm>
            <a:off x="5152320" y="1769040"/>
            <a:ext cx="442656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504000" y="301320"/>
            <a:ext cx="9071280" cy="58503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2" name="PlaceHolder 2"/>
          <p:cNvSpPr>
            <a:spLocks noGrp="1"/>
          </p:cNvSpPr>
          <p:nvPr>
            <p:ph type="body"/>
          </p:nvPr>
        </p:nvSpPr>
        <p:spPr>
          <a:xfrm>
            <a:off x="50400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3" name="PlaceHolder 3"/>
          <p:cNvSpPr>
            <a:spLocks noGrp="1"/>
          </p:cNvSpPr>
          <p:nvPr>
            <p:ph type="body"/>
          </p:nvPr>
        </p:nvSpPr>
        <p:spPr>
          <a:xfrm>
            <a:off x="504000" y="405900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4" name="PlaceHolder 4"/>
          <p:cNvSpPr>
            <a:spLocks noGrp="1"/>
          </p:cNvSpPr>
          <p:nvPr>
            <p:ph type="body"/>
          </p:nvPr>
        </p:nvSpPr>
        <p:spPr>
          <a:xfrm>
            <a:off x="5152320" y="1769040"/>
            <a:ext cx="442656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6" name="PlaceHolder 2"/>
          <p:cNvSpPr>
            <a:spLocks noGrp="1"/>
          </p:cNvSpPr>
          <p:nvPr>
            <p:ph type="body"/>
          </p:nvPr>
        </p:nvSpPr>
        <p:spPr>
          <a:xfrm>
            <a:off x="504000" y="1769040"/>
            <a:ext cx="4426560" cy="43840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7" name="PlaceHolder 3"/>
          <p:cNvSpPr>
            <a:spLocks noGrp="1"/>
          </p:cNvSpPr>
          <p:nvPr>
            <p:ph type="body"/>
          </p:nvPr>
        </p:nvSpPr>
        <p:spPr>
          <a:xfrm>
            <a:off x="515232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8" name="PlaceHolder 4"/>
          <p:cNvSpPr>
            <a:spLocks noGrp="1"/>
          </p:cNvSpPr>
          <p:nvPr>
            <p:ph type="body"/>
          </p:nvPr>
        </p:nvSpPr>
        <p:spPr>
          <a:xfrm>
            <a:off x="5152320" y="405900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20" name="PlaceHolder 2"/>
          <p:cNvSpPr>
            <a:spLocks noGrp="1"/>
          </p:cNvSpPr>
          <p:nvPr>
            <p:ph type="body"/>
          </p:nvPr>
        </p:nvSpPr>
        <p:spPr>
          <a:xfrm>
            <a:off x="50400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1" name="PlaceHolder 3"/>
          <p:cNvSpPr>
            <a:spLocks noGrp="1"/>
          </p:cNvSpPr>
          <p:nvPr>
            <p:ph type="body"/>
          </p:nvPr>
        </p:nvSpPr>
        <p:spPr>
          <a:xfrm>
            <a:off x="5152320" y="1769040"/>
            <a:ext cx="442656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2" name="PlaceHolder 4"/>
          <p:cNvSpPr>
            <a:spLocks noGrp="1"/>
          </p:cNvSpPr>
          <p:nvPr>
            <p:ph type="body"/>
          </p:nvPr>
        </p:nvSpPr>
        <p:spPr>
          <a:xfrm>
            <a:off x="504000" y="4059000"/>
            <a:ext cx="9071280" cy="20908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 name="PlaceHolder 2"/>
          <p:cNvSpPr>
            <a:spLocks noGrp="1"/>
          </p:cNvSpPr>
          <p:nvPr>
            <p:ph type="body"/>
          </p:nvPr>
        </p:nvSpPr>
        <p:spPr>
          <a:xfrm>
            <a:off x="504000" y="1768680"/>
            <a:ext cx="9072000" cy="4384080"/>
          </a:xfrm>
          <a:prstGeom prst="rect">
            <a:avLst/>
          </a:prstGeom>
        </p:spPr>
        <p:txBody>
          <a:bodyPr lIns="0" rIns="0" tIns="0" bIns="0"/>
          <a:p>
            <a:pPr marL="432000" indent="-324000">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2800" spc="-1" strike="noStrike">
                <a:solidFill>
                  <a:srgbClr val="000000"/>
                </a:solidFill>
                <a:uFill>
                  <a:solidFill>
                    <a:srgbClr val="ffffff"/>
                  </a:solidFill>
                </a:uFill>
                <a:latin typeface="Arial"/>
              </a:rPr>
              <a:t>Second Outline Level</a:t>
            </a:r>
            <a:endParaRPr b="0" lang="en-US"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2400" spc="-1" strike="noStrike">
                <a:solidFill>
                  <a:srgbClr val="000000"/>
                </a:solidFill>
                <a:uFill>
                  <a:solidFill>
                    <a:srgbClr val="ffffff"/>
                  </a:solidFill>
                </a:uFill>
                <a:latin typeface="Arial"/>
              </a:rPr>
              <a:t>Third Outline Level</a:t>
            </a:r>
            <a:endParaRPr b="0" lang="en-US"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 name="PlaceHolder 1"/>
          <p:cNvSpPr>
            <a:spLocks noGrp="1"/>
          </p:cNvSpPr>
          <p:nvPr>
            <p:ph type="title"/>
          </p:nvPr>
        </p:nvSpPr>
        <p:spPr>
          <a:xfrm>
            <a:off x="504000" y="301320"/>
            <a:ext cx="9071280" cy="1261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37" name="PlaceHolder 2"/>
          <p:cNvSpPr>
            <a:spLocks noGrp="1"/>
          </p:cNvSpPr>
          <p:nvPr>
            <p:ph type="body"/>
          </p:nvPr>
        </p:nvSpPr>
        <p:spPr>
          <a:xfrm>
            <a:off x="504000" y="1769040"/>
            <a:ext cx="9071280" cy="4384080"/>
          </a:xfrm>
          <a:prstGeom prst="rect">
            <a:avLst/>
          </a:prstGeom>
        </p:spPr>
        <p:txBody>
          <a:bodyPr lIns="0" rIns="0" tIns="0" bIns="0"/>
          <a:p>
            <a:pPr marL="432000" indent="-324000">
              <a:buClr>
                <a:srgbClr val="000000"/>
              </a:buClr>
              <a:buSzPct val="45000"/>
              <a:buFont typeface="Wingdings" charset="2"/>
              <a:buChar char=""/>
            </a:pPr>
            <a:r>
              <a:rPr b="0" lang="en-US" sz="1800" spc="-1" strike="noStrike">
                <a:solidFill>
                  <a:srgbClr val="000000"/>
                </a:solidFill>
                <a:uFill>
                  <a:solidFill>
                    <a:srgbClr val="ffffff"/>
                  </a:solidFill>
                </a:uFill>
                <a:latin typeface="Arial"/>
              </a:rPr>
              <a:t>Click to edit the outline text format</a:t>
            </a:r>
            <a:endParaRPr b="0" lang="en-US" sz="1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800" spc="-1" strike="noStrike">
                <a:solidFill>
                  <a:srgbClr val="000000"/>
                </a:solidFill>
                <a:uFill>
                  <a:solidFill>
                    <a:srgbClr val="ffffff"/>
                  </a:solidFill>
                </a:uFill>
                <a:latin typeface="Arial"/>
              </a:rPr>
              <a:t>Second Outline Level</a:t>
            </a:r>
            <a:endParaRPr b="0" lang="en-US" sz="1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800" spc="-1" strike="noStrike">
                <a:solidFill>
                  <a:srgbClr val="000000"/>
                </a:solidFill>
                <a:uFill>
                  <a:solidFill>
                    <a:srgbClr val="ffffff"/>
                  </a:solidFill>
                </a:uFill>
                <a:latin typeface="Arial"/>
              </a:rPr>
              <a:t>Third Outline Level</a:t>
            </a:r>
            <a:endParaRPr b="0" lang="en-US" sz="1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800" spc="-1" strike="noStrike">
                <a:solidFill>
                  <a:srgbClr val="000000"/>
                </a:solidFill>
                <a:uFill>
                  <a:solidFill>
                    <a:srgbClr val="ffffff"/>
                  </a:solidFill>
                </a:uFill>
                <a:latin typeface="Arial"/>
              </a:rPr>
              <a:t>Fourth Outline Level</a:t>
            </a:r>
            <a:endParaRPr b="0" lang="en-US" sz="1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1800" spc="-1" strike="noStrike">
                <a:solidFill>
                  <a:srgbClr val="000000"/>
                </a:solidFill>
                <a:uFill>
                  <a:solidFill>
                    <a:srgbClr val="ffffff"/>
                  </a:solidFill>
                </a:uFill>
                <a:latin typeface="Arial"/>
              </a:rPr>
              <a:t>Fifth Outline Level</a:t>
            </a:r>
            <a:endParaRPr b="0" lang="en-US" sz="18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1800" spc="-1" strike="noStrike">
                <a:solidFill>
                  <a:srgbClr val="000000"/>
                </a:solidFill>
                <a:uFill>
                  <a:solidFill>
                    <a:srgbClr val="ffffff"/>
                  </a:solidFill>
                </a:uFill>
                <a:latin typeface="Arial"/>
              </a:rPr>
              <a:t>Sixth Outline Level</a:t>
            </a:r>
            <a:endParaRPr b="0" lang="en-US" sz="18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1800" spc="-1" strike="noStrike">
                <a:solidFill>
                  <a:srgbClr val="000000"/>
                </a:solidFill>
                <a:uFill>
                  <a:solidFill>
                    <a:srgbClr val="ffffff"/>
                  </a:solidFill>
                </a:uFill>
                <a:latin typeface="Arial"/>
              </a:rPr>
              <a:t>Seventh Outline Level</a:t>
            </a:r>
            <a:endParaRPr b="0" lang="en-US" sz="18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image" Target="../media/image13.png"/><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7"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hyperlink" Target="https://www.raspberrypi.org/forums/viewtopic.php?t=4751" TargetMode="External"/><Relationship Id="rId2" Type="http://schemas.openxmlformats.org/officeDocument/2006/relationships/hyperlink" Target="https://www.currys.co.uk/gbuk/computing/laptops/laptops/hp-15-db0521sa-15-6-amd-a6-laptop-1-tb-hdd-grey-10180991-pdt.html" TargetMode="External"/><Relationship Id="rId3" Type="http://schemas.openxmlformats.org/officeDocument/2006/relationships/hyperlink" Target="https://en.wikipedia.org/wiki/Raspberry_Pi" TargetMode="External"/><Relationship Id="rId4"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 name="CustomShape 1"/>
          <p:cNvSpPr/>
          <p:nvPr/>
        </p:nvSpPr>
        <p:spPr>
          <a:xfrm>
            <a:off x="504000" y="301320"/>
            <a:ext cx="9071280" cy="1261800"/>
          </a:xfrm>
          <a:prstGeom prst="rect">
            <a:avLst/>
          </a:prstGeom>
          <a:noFill/>
          <a:ln>
            <a:noFill/>
          </a:ln>
        </p:spPr>
        <p:style>
          <a:lnRef idx="0"/>
          <a:fillRef idx="0"/>
          <a:effectRef idx="0"/>
          <a:fontRef idx="minor"/>
        </p:style>
      </p:sp>
      <p:sp>
        <p:nvSpPr>
          <p:cNvPr id="73" name="CustomShape 2"/>
          <p:cNvSpPr/>
          <p:nvPr/>
        </p:nvSpPr>
        <p:spPr>
          <a:xfrm>
            <a:off x="504000" y="1769040"/>
            <a:ext cx="9071280" cy="4384080"/>
          </a:xfrm>
          <a:prstGeom prst="rect">
            <a:avLst/>
          </a:prstGeom>
          <a:noFill/>
          <a:ln>
            <a:noFill/>
          </a:ln>
        </p:spPr>
        <p:style>
          <a:lnRef idx="0"/>
          <a:fillRef idx="0"/>
          <a:effectRef idx="0"/>
          <a:fontRef idx="minor"/>
        </p:style>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4" name="CustomShape 1"/>
          <p:cNvSpPr/>
          <p:nvPr/>
        </p:nvSpPr>
        <p:spPr>
          <a:xfrm>
            <a:off x="504000" y="301320"/>
            <a:ext cx="9071280" cy="1261800"/>
          </a:xfrm>
          <a:prstGeom prst="rect">
            <a:avLst/>
          </a:prstGeom>
          <a:noFill/>
          <a:ln>
            <a:noFill/>
          </a:ln>
        </p:spPr>
        <p:style>
          <a:lnRef idx="0"/>
          <a:fillRef idx="0"/>
          <a:effectRef idx="0"/>
          <a:fontRef idx="minor"/>
        </p:style>
      </p:sp>
      <p:sp>
        <p:nvSpPr>
          <p:cNvPr id="75" name="CustomShape 2"/>
          <p:cNvSpPr/>
          <p:nvPr/>
        </p:nvSpPr>
        <p:spPr>
          <a:xfrm>
            <a:off x="457200" y="3175560"/>
            <a:ext cx="9071280" cy="4384080"/>
          </a:xfrm>
          <a:prstGeom prst="rect">
            <a:avLst/>
          </a:prstGeom>
          <a:noFill/>
          <a:ln>
            <a:noFill/>
          </a:ln>
        </p:spPr>
        <p:style>
          <a:lnRef idx="0"/>
          <a:fillRef idx="0"/>
          <a:effectRef idx="0"/>
          <a:fontRef idx="minor"/>
        </p:style>
        <p:txBody>
          <a:bodyPr lIns="0" rIns="0" tIns="0" bIns="0"/>
          <a:p>
            <a:pPr marL="432000" indent="-323640">
              <a:lnSpc>
                <a:spcPct val="100000"/>
              </a:lnSpc>
              <a:buClr>
                <a:srgbClr val="000000"/>
              </a:buClr>
              <a:buSzPct val="45000"/>
              <a:buFont typeface="Wingdings" charset="2"/>
              <a:buChar char=""/>
            </a:pPr>
            <a:r>
              <a:rPr b="0" lang="en-US" sz="1800" spc="-1" strike="noStrike">
                <a:solidFill>
                  <a:srgbClr val="000000"/>
                </a:solidFill>
                <a:uFill>
                  <a:solidFill>
                    <a:srgbClr val="ffffff"/>
                  </a:solidFill>
                </a:uFill>
                <a:latin typeface="Arial"/>
              </a:rPr>
              <a:t>Imagine a factory where many manufacturing processes are taking place.  Each process or machine might broadcast a success/failure signal, or a signal when an iteration of a process on a product is complete.</a:t>
            </a:r>
            <a:endParaRPr b="0" lang="en-US" sz="1800" spc="-1" strike="noStrike">
              <a:solidFill>
                <a:srgbClr val="000000"/>
              </a:solidFill>
              <a:uFill>
                <a:solidFill>
                  <a:srgbClr val="ffffff"/>
                </a:solidFill>
              </a:uFill>
              <a:latin typeface="Arial"/>
            </a:endParaRPr>
          </a:p>
          <a:p>
            <a:pPr marL="432000" indent="-323640">
              <a:lnSpc>
                <a:spcPct val="100000"/>
              </a:lnSpc>
              <a:buClr>
                <a:srgbClr val="000000"/>
              </a:buClr>
              <a:buSzPct val="45000"/>
              <a:buFont typeface="Wingdings" charset="2"/>
              <a:buChar char=""/>
            </a:pPr>
            <a:r>
              <a:rPr b="0" lang="en-US" sz="1800" spc="-1" strike="noStrike">
                <a:solidFill>
                  <a:srgbClr val="000000"/>
                </a:solidFill>
                <a:uFill>
                  <a:solidFill>
                    <a:srgbClr val="ffffff"/>
                  </a:solidFill>
                </a:uFill>
                <a:latin typeface="Arial"/>
              </a:rPr>
              <a:t>Advantages</a:t>
            </a:r>
            <a:endParaRPr b="0" lang="en-US" sz="1800" spc="-1" strike="noStrike">
              <a:solidFill>
                <a:srgbClr val="000000"/>
              </a:solidFill>
              <a:uFill>
                <a:solidFill>
                  <a:srgbClr val="ffffff"/>
                </a:solidFill>
              </a:uFill>
              <a:latin typeface="Arial"/>
            </a:endParaRPr>
          </a:p>
          <a:p>
            <a:pPr lvl="1" marL="864000" indent="-323640">
              <a:lnSpc>
                <a:spcPct val="100000"/>
              </a:lnSpc>
              <a:buClr>
                <a:srgbClr val="000000"/>
              </a:buClr>
              <a:buSzPct val="75000"/>
              <a:buFont typeface="Symbol"/>
              <a:buChar char=""/>
            </a:pPr>
            <a:r>
              <a:rPr b="0" lang="en-US" sz="1800" spc="-1" strike="noStrike">
                <a:solidFill>
                  <a:srgbClr val="000000"/>
                </a:solidFill>
                <a:uFill>
                  <a:solidFill>
                    <a:srgbClr val="ffffff"/>
                  </a:solidFill>
                </a:uFill>
                <a:latin typeface="Arial"/>
              </a:rPr>
              <a:t>Can set high or low reliability depending on needs via QoS levels</a:t>
            </a:r>
            <a:endParaRPr b="0" lang="en-US" sz="1800" spc="-1" strike="noStrike">
              <a:solidFill>
                <a:srgbClr val="000000"/>
              </a:solidFill>
              <a:uFill>
                <a:solidFill>
                  <a:srgbClr val="ffffff"/>
                </a:solidFill>
              </a:uFill>
              <a:latin typeface="Arial"/>
            </a:endParaRPr>
          </a:p>
          <a:p>
            <a:pPr lvl="1" marL="864000" indent="-323640">
              <a:lnSpc>
                <a:spcPct val="100000"/>
              </a:lnSpc>
              <a:buClr>
                <a:srgbClr val="000000"/>
              </a:buClr>
              <a:buSzPct val="75000"/>
              <a:buFont typeface="Symbol"/>
              <a:buChar char=""/>
            </a:pPr>
            <a:r>
              <a:rPr b="0" lang="en-US" sz="1800" spc="-1" strike="noStrike">
                <a:solidFill>
                  <a:srgbClr val="000000"/>
                </a:solidFill>
                <a:uFill>
                  <a:solidFill>
                    <a:srgbClr val="ffffff"/>
                  </a:solidFill>
                </a:uFill>
                <a:latin typeface="Arial"/>
              </a:rPr>
              <a:t>Less overhead than HTTP</a:t>
            </a:r>
            <a:endParaRPr b="0" lang="en-US" sz="1800" spc="-1" strike="noStrike">
              <a:solidFill>
                <a:srgbClr val="000000"/>
              </a:solidFill>
              <a:uFill>
                <a:solidFill>
                  <a:srgbClr val="ffffff"/>
                </a:solidFill>
              </a:uFill>
              <a:latin typeface="Arial"/>
            </a:endParaRPr>
          </a:p>
          <a:p>
            <a:pPr lvl="1" marL="864000" indent="-323640">
              <a:lnSpc>
                <a:spcPct val="100000"/>
              </a:lnSpc>
              <a:buClr>
                <a:srgbClr val="000000"/>
              </a:buClr>
              <a:buSzPct val="75000"/>
              <a:buFont typeface="Symbol"/>
              <a:buChar char=""/>
            </a:pPr>
            <a:r>
              <a:rPr b="0" lang="en-US" sz="1800" spc="-1" strike="noStrike">
                <a:solidFill>
                  <a:srgbClr val="000000"/>
                </a:solidFill>
                <a:uFill>
                  <a:solidFill>
                    <a:srgbClr val="ffffff"/>
                  </a:solidFill>
                </a:uFill>
                <a:latin typeface="Arial"/>
              </a:rPr>
              <a:t>Publish/Subscriber model is easily scalable for more machines being added</a:t>
            </a:r>
            <a:endParaRPr b="0" lang="en-US" sz="1800" spc="-1" strike="noStrike">
              <a:solidFill>
                <a:srgbClr val="000000"/>
              </a:solidFill>
              <a:uFill>
                <a:solidFill>
                  <a:srgbClr val="ffffff"/>
                </a:solidFill>
              </a:uFill>
              <a:latin typeface="Arial"/>
            </a:endParaRPr>
          </a:p>
          <a:p>
            <a:pPr lvl="2" marL="1296000" indent="-287640">
              <a:lnSpc>
                <a:spcPct val="100000"/>
              </a:lnSpc>
              <a:buClr>
                <a:srgbClr val="000000"/>
              </a:buClr>
              <a:buSzPct val="45000"/>
              <a:buFont typeface="Wingdings" charset="2"/>
              <a:buChar char=""/>
            </a:pPr>
            <a:r>
              <a:rPr b="0" lang="en-US" sz="1800" spc="-1" strike="noStrike">
                <a:solidFill>
                  <a:srgbClr val="000000"/>
                </a:solidFill>
                <a:uFill>
                  <a:solidFill>
                    <a:srgbClr val="ffffff"/>
                  </a:solidFill>
                </a:uFill>
                <a:latin typeface="Arial"/>
              </a:rPr>
              <a:t>Each new machine can selectively choose what other machines it needs to know about, and each other machine can decide if they need to know about the new machine’s publications (many-to-many relationship)</a:t>
            </a:r>
            <a:endParaRPr b="0" lang="en-US" sz="1800" spc="-1" strike="noStrike">
              <a:solidFill>
                <a:srgbClr val="000000"/>
              </a:solidFill>
              <a:uFill>
                <a:solidFill>
                  <a:srgbClr val="ffffff"/>
                </a:solidFill>
              </a:uFill>
              <a:latin typeface="Arial"/>
            </a:endParaRPr>
          </a:p>
          <a:p>
            <a:pPr marL="432000" indent="-323640">
              <a:lnSpc>
                <a:spcPct val="100000"/>
              </a:lnSpc>
              <a:buClr>
                <a:srgbClr val="000000"/>
              </a:buClr>
              <a:buSzPct val="45000"/>
              <a:buFont typeface="Wingdings" charset="2"/>
              <a:buChar char=""/>
            </a:pPr>
            <a:r>
              <a:rPr b="0" lang="en-US" sz="1800" spc="-1" strike="noStrike">
                <a:solidFill>
                  <a:srgbClr val="000000"/>
                </a:solidFill>
                <a:uFill>
                  <a:solidFill>
                    <a:srgbClr val="ffffff"/>
                  </a:solidFill>
                </a:uFill>
                <a:latin typeface="Arial"/>
              </a:rPr>
              <a:t>Disadvantages</a:t>
            </a:r>
            <a:endParaRPr b="0" lang="en-US" sz="1800" spc="-1" strike="noStrike">
              <a:solidFill>
                <a:srgbClr val="000000"/>
              </a:solidFill>
              <a:uFill>
                <a:solidFill>
                  <a:srgbClr val="ffffff"/>
                </a:solidFill>
              </a:uFill>
              <a:latin typeface="Arial"/>
            </a:endParaRPr>
          </a:p>
          <a:p>
            <a:pPr lvl="1" marL="864000" indent="-323640">
              <a:lnSpc>
                <a:spcPct val="100000"/>
              </a:lnSpc>
              <a:buClr>
                <a:srgbClr val="000000"/>
              </a:buClr>
              <a:buSzPct val="75000"/>
              <a:buFont typeface="Symbol"/>
              <a:buChar char=""/>
            </a:pPr>
            <a:r>
              <a:rPr b="0" lang="en-US" sz="1800" spc="-1" strike="noStrike">
                <a:solidFill>
                  <a:srgbClr val="000000"/>
                </a:solidFill>
                <a:uFill>
                  <a:solidFill>
                    <a:srgbClr val="ffffff"/>
                  </a:solidFill>
                </a:uFill>
                <a:latin typeface="Arial"/>
              </a:rPr>
              <a:t>High power requirements (easily supplied in immobile factory)</a:t>
            </a:r>
            <a:endParaRPr b="0" lang="en-US" sz="1800" spc="-1" strike="noStrike">
              <a:solidFill>
                <a:srgbClr val="000000"/>
              </a:solidFill>
              <a:uFill>
                <a:solidFill>
                  <a:srgbClr val="ffffff"/>
                </a:solidFill>
              </a:uFill>
              <a:latin typeface="Arial"/>
            </a:endParaRPr>
          </a:p>
          <a:p>
            <a:pPr lvl="1" marL="864000" indent="-323640">
              <a:lnSpc>
                <a:spcPct val="100000"/>
              </a:lnSpc>
              <a:buClr>
                <a:srgbClr val="000000"/>
              </a:buClr>
              <a:buSzPct val="75000"/>
              <a:buFont typeface="Symbol"/>
              <a:buChar char=""/>
            </a:pPr>
            <a:r>
              <a:rPr b="0" lang="en-US" sz="1800" spc="-1" strike="noStrike">
                <a:solidFill>
                  <a:srgbClr val="000000"/>
                </a:solidFill>
                <a:uFill>
                  <a:solidFill>
                    <a:srgbClr val="ffffff"/>
                  </a:solidFill>
                </a:uFill>
                <a:latin typeface="Arial"/>
              </a:rPr>
              <a:t>Requires reliable broker (easy to maintain in a factory environment)</a:t>
            </a:r>
            <a:endParaRPr b="0" lang="en-US" sz="1800" spc="-1" strike="noStrike">
              <a:solidFill>
                <a:srgbClr val="000000"/>
              </a:solidFill>
              <a:uFill>
                <a:solidFill>
                  <a:srgbClr val="ffffff"/>
                </a:solidFill>
              </a:uFill>
              <a:latin typeface="Arial"/>
            </a:endParaRPr>
          </a:p>
          <a:p>
            <a:pPr lvl="1" marL="864000" indent="-323640">
              <a:lnSpc>
                <a:spcPct val="100000"/>
              </a:lnSpc>
              <a:buClr>
                <a:srgbClr val="000000"/>
              </a:buClr>
              <a:buSzPct val="75000"/>
              <a:buFont typeface="Symbol"/>
              <a:buChar char=""/>
            </a:pPr>
            <a:r>
              <a:rPr b="0" lang="en-US" sz="1800" spc="-1" strike="noStrike">
                <a:solidFill>
                  <a:srgbClr val="000000"/>
                </a:solidFill>
                <a:uFill>
                  <a:solidFill>
                    <a:srgbClr val="ffffff"/>
                  </a:solidFill>
                </a:uFill>
                <a:latin typeface="Arial"/>
              </a:rPr>
              <a:t>Relatively high processing requirements (versus CoAP)</a:t>
            </a:r>
            <a:endParaRPr b="0" lang="en-US" sz="1800" spc="-1" strike="noStrike">
              <a:solidFill>
                <a:srgbClr val="000000"/>
              </a:solidFill>
              <a:uFill>
                <a:solidFill>
                  <a:srgbClr val="ffffff"/>
                </a:solidFill>
              </a:uFill>
              <a:latin typeface="Arial"/>
            </a:endParaRPr>
          </a:p>
        </p:txBody>
      </p:sp>
      <p:pic>
        <p:nvPicPr>
          <p:cNvPr id="76" name="" descr=""/>
          <p:cNvPicPr/>
          <p:nvPr/>
        </p:nvPicPr>
        <p:blipFill>
          <a:blip r:embed="rId1"/>
          <a:stretch/>
        </p:blipFill>
        <p:spPr>
          <a:xfrm>
            <a:off x="6051240" y="7920"/>
            <a:ext cx="3732840" cy="3009600"/>
          </a:xfrm>
          <a:prstGeom prst="rect">
            <a:avLst/>
          </a:prstGeom>
          <a:ln>
            <a:noFill/>
          </a:ln>
        </p:spPr>
      </p:pic>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TextShape 1"/>
          <p:cNvSpPr txBox="1"/>
          <p:nvPr/>
        </p:nvSpPr>
        <p:spPr>
          <a:xfrm>
            <a:off x="504000" y="301320"/>
            <a:ext cx="9071280" cy="1261800"/>
          </a:xfrm>
          <a:prstGeom prst="rect">
            <a:avLst/>
          </a:prstGeom>
          <a:noFill/>
          <a:ln>
            <a:noFill/>
          </a:ln>
        </p:spPr>
        <p:txBody>
          <a:bodyPr lIns="0" rIns="0" tIns="0" bIns="0" anchor="ctr"/>
          <a:p>
            <a:pPr algn="ctr"/>
            <a:r>
              <a:rPr b="0" lang="en-US" sz="4400" spc="-1" strike="noStrike">
                <a:solidFill>
                  <a:srgbClr val="000000"/>
                </a:solidFill>
                <a:uFill>
                  <a:solidFill>
                    <a:srgbClr val="ffffff"/>
                  </a:solidFill>
                </a:uFill>
                <a:latin typeface="Arial"/>
              </a:rPr>
              <a:t>Heterogeneous Devices</a:t>
            </a:r>
            <a:endParaRPr b="0" lang="en-US" sz="4400" spc="-1" strike="noStrike">
              <a:solidFill>
                <a:srgbClr val="000000"/>
              </a:solidFill>
              <a:uFill>
                <a:solidFill>
                  <a:srgbClr val="ffffff"/>
                </a:solidFill>
              </a:uFill>
              <a:latin typeface="Arial"/>
            </a:endParaRPr>
          </a:p>
        </p:txBody>
      </p:sp>
      <p:pic>
        <p:nvPicPr>
          <p:cNvPr id="78" name="" descr=""/>
          <p:cNvPicPr/>
          <p:nvPr/>
        </p:nvPicPr>
        <p:blipFill>
          <a:blip r:embed="rId1"/>
          <a:stretch/>
        </p:blipFill>
        <p:spPr>
          <a:xfrm>
            <a:off x="4206240" y="2004480"/>
            <a:ext cx="1554480" cy="1378800"/>
          </a:xfrm>
          <a:prstGeom prst="rect">
            <a:avLst/>
          </a:prstGeom>
          <a:ln>
            <a:noFill/>
          </a:ln>
        </p:spPr>
      </p:pic>
      <p:pic>
        <p:nvPicPr>
          <p:cNvPr id="79" name="" descr=""/>
          <p:cNvPicPr/>
          <p:nvPr/>
        </p:nvPicPr>
        <p:blipFill>
          <a:blip r:embed="rId2"/>
          <a:stretch/>
        </p:blipFill>
        <p:spPr>
          <a:xfrm>
            <a:off x="7166520" y="2194560"/>
            <a:ext cx="2526120" cy="1486080"/>
          </a:xfrm>
          <a:prstGeom prst="rect">
            <a:avLst/>
          </a:prstGeom>
          <a:ln>
            <a:noFill/>
          </a:ln>
        </p:spPr>
      </p:pic>
      <p:pic>
        <p:nvPicPr>
          <p:cNvPr id="80" name="" descr=""/>
          <p:cNvPicPr/>
          <p:nvPr/>
        </p:nvPicPr>
        <p:blipFill>
          <a:blip r:embed="rId3"/>
          <a:stretch/>
        </p:blipFill>
        <p:spPr>
          <a:xfrm>
            <a:off x="365760" y="2184840"/>
            <a:ext cx="2468880" cy="1843200"/>
          </a:xfrm>
          <a:prstGeom prst="rect">
            <a:avLst/>
          </a:prstGeom>
          <a:ln>
            <a:noFill/>
          </a:ln>
        </p:spPr>
      </p:pic>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TextShape 1"/>
          <p:cNvSpPr txBox="1"/>
          <p:nvPr/>
        </p:nvSpPr>
        <p:spPr>
          <a:xfrm>
            <a:off x="504000" y="301320"/>
            <a:ext cx="9071280" cy="1261800"/>
          </a:xfrm>
          <a:prstGeom prst="rect">
            <a:avLst/>
          </a:prstGeom>
          <a:noFill/>
          <a:ln>
            <a:noFill/>
          </a:ln>
        </p:spPr>
        <p:txBody>
          <a:bodyPr lIns="0" rIns="0" tIns="0" bIns="0" anchor="ctr"/>
          <a:p>
            <a:pPr algn="ctr"/>
            <a:endParaRPr b="0" lang="en-US" sz="4400" spc="-1" strike="noStrike">
              <a:solidFill>
                <a:srgbClr val="000000"/>
              </a:solidFill>
              <a:uFill>
                <a:solidFill>
                  <a:srgbClr val="ffffff"/>
                </a:solidFill>
              </a:uFill>
              <a:latin typeface="Arial"/>
            </a:endParaRPr>
          </a:p>
        </p:txBody>
      </p:sp>
      <p:pic>
        <p:nvPicPr>
          <p:cNvPr id="82" name="" descr=""/>
          <p:cNvPicPr/>
          <p:nvPr/>
        </p:nvPicPr>
        <p:blipFill>
          <a:blip r:embed="rId1"/>
          <a:stretch/>
        </p:blipFill>
        <p:spPr>
          <a:xfrm>
            <a:off x="4206240" y="2004480"/>
            <a:ext cx="1554480" cy="1378800"/>
          </a:xfrm>
          <a:prstGeom prst="rect">
            <a:avLst/>
          </a:prstGeom>
          <a:ln>
            <a:noFill/>
          </a:ln>
        </p:spPr>
      </p:pic>
      <p:pic>
        <p:nvPicPr>
          <p:cNvPr id="83" name="" descr=""/>
          <p:cNvPicPr/>
          <p:nvPr/>
        </p:nvPicPr>
        <p:blipFill>
          <a:blip r:embed="rId2"/>
          <a:stretch/>
        </p:blipFill>
        <p:spPr>
          <a:xfrm>
            <a:off x="7166520" y="2194560"/>
            <a:ext cx="2526120" cy="1486080"/>
          </a:xfrm>
          <a:prstGeom prst="rect">
            <a:avLst/>
          </a:prstGeom>
          <a:ln>
            <a:noFill/>
          </a:ln>
        </p:spPr>
      </p:pic>
      <p:pic>
        <p:nvPicPr>
          <p:cNvPr id="84" name="" descr=""/>
          <p:cNvPicPr/>
          <p:nvPr/>
        </p:nvPicPr>
        <p:blipFill>
          <a:blip r:embed="rId3"/>
          <a:stretch/>
        </p:blipFill>
        <p:spPr>
          <a:xfrm>
            <a:off x="365760" y="2184840"/>
            <a:ext cx="2468880" cy="1843200"/>
          </a:xfrm>
          <a:prstGeom prst="rect">
            <a:avLst/>
          </a:prstGeom>
          <a:ln>
            <a:noFill/>
          </a:ln>
        </p:spPr>
      </p:pic>
      <p:sp>
        <p:nvSpPr>
          <p:cNvPr id="85" name="TextShape 2"/>
          <p:cNvSpPr txBox="1"/>
          <p:nvPr/>
        </p:nvSpPr>
        <p:spPr>
          <a:xfrm>
            <a:off x="182880" y="4206240"/>
            <a:ext cx="2743200" cy="1280160"/>
          </a:xfrm>
          <a:prstGeom prst="rect">
            <a:avLst/>
          </a:prstGeom>
          <a:noFill/>
          <a:ln>
            <a:noFill/>
          </a:ln>
        </p:spPr>
        <p:txBody>
          <a:bodyPr lIns="90000" rIns="90000" tIns="45000" bIns="45000"/>
          <a:p>
            <a:pPr algn="ctr"/>
            <a:r>
              <a:rPr b="0" lang="en-US" sz="1800" spc="-1" strike="noStrike">
                <a:solidFill>
                  <a:srgbClr val="000000"/>
                </a:solidFill>
                <a:uFill>
                  <a:solidFill>
                    <a:srgbClr val="ffffff"/>
                  </a:solidFill>
                </a:uFill>
                <a:latin typeface="Arial"/>
              </a:rPr>
              <a:t>I don’t care about receiving any data, but I give out red, blue and yellow data.</a:t>
            </a:r>
            <a:endParaRPr b="0" lang="en-US" sz="1800" spc="-1" strike="noStrike">
              <a:solidFill>
                <a:srgbClr val="000000"/>
              </a:solidFill>
              <a:uFill>
                <a:solidFill>
                  <a:srgbClr val="ffffff"/>
                </a:solidFill>
              </a:uFill>
              <a:latin typeface="Arial"/>
            </a:endParaRPr>
          </a:p>
        </p:txBody>
      </p:sp>
      <p:sp>
        <p:nvSpPr>
          <p:cNvPr id="86" name="TextShape 3"/>
          <p:cNvSpPr txBox="1"/>
          <p:nvPr/>
        </p:nvSpPr>
        <p:spPr>
          <a:xfrm>
            <a:off x="3931920" y="3840480"/>
            <a:ext cx="2468880" cy="1114200"/>
          </a:xfrm>
          <a:prstGeom prst="rect">
            <a:avLst/>
          </a:prstGeom>
          <a:noFill/>
          <a:ln>
            <a:noFill/>
          </a:ln>
        </p:spPr>
        <p:txBody>
          <a:bodyPr lIns="90000" rIns="90000" tIns="45000" bIns="45000"/>
          <a:p>
            <a:r>
              <a:rPr b="0" lang="en-US" sz="1800" spc="-1" strike="noStrike">
                <a:solidFill>
                  <a:srgbClr val="000000"/>
                </a:solidFill>
                <a:uFill>
                  <a:solidFill>
                    <a:srgbClr val="ffffff"/>
                  </a:solidFill>
                </a:uFill>
                <a:latin typeface="Arial"/>
              </a:rPr>
              <a:t>I care about only red and yellow topics, but give out red, blue and yellow data.</a:t>
            </a:r>
            <a:endParaRPr b="0" lang="en-US" sz="1800" spc="-1" strike="noStrike">
              <a:solidFill>
                <a:srgbClr val="000000"/>
              </a:solidFill>
              <a:uFill>
                <a:solidFill>
                  <a:srgbClr val="ffffff"/>
                </a:solidFill>
              </a:uFill>
              <a:latin typeface="Arial"/>
            </a:endParaRPr>
          </a:p>
        </p:txBody>
      </p:sp>
      <p:sp>
        <p:nvSpPr>
          <p:cNvPr id="87" name="TextShape 4"/>
          <p:cNvSpPr txBox="1"/>
          <p:nvPr/>
        </p:nvSpPr>
        <p:spPr>
          <a:xfrm>
            <a:off x="7589520" y="3680640"/>
            <a:ext cx="1920240" cy="1370160"/>
          </a:xfrm>
          <a:prstGeom prst="rect">
            <a:avLst/>
          </a:prstGeom>
          <a:noFill/>
          <a:ln>
            <a:noFill/>
          </a:ln>
        </p:spPr>
        <p:txBody>
          <a:bodyPr lIns="90000" rIns="90000" tIns="45000" bIns="45000"/>
          <a:p>
            <a:r>
              <a:rPr b="0" lang="en-US" sz="1800" spc="-1" strike="noStrike">
                <a:solidFill>
                  <a:srgbClr val="000000"/>
                </a:solidFill>
                <a:uFill>
                  <a:solidFill>
                    <a:srgbClr val="ffffff"/>
                  </a:solidFill>
                </a:uFill>
                <a:latin typeface="Arial"/>
              </a:rPr>
              <a:t>I don’t give out any data, but care about red, yellow, and blue data.</a:t>
            </a:r>
            <a:endParaRPr b="0" lang="en-US" sz="1800" spc="-1" strike="noStrike">
              <a:solidFill>
                <a:srgbClr val="000000"/>
              </a:solidFill>
              <a:uFill>
                <a:solidFill>
                  <a:srgbClr val="ffffff"/>
                </a:solidFill>
              </a:uFill>
              <a:latin typeface="Arial"/>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TextShape 1"/>
          <p:cNvSpPr txBox="1"/>
          <p:nvPr/>
        </p:nvSpPr>
        <p:spPr>
          <a:xfrm>
            <a:off x="4344480" y="182880"/>
            <a:ext cx="1233360" cy="613080"/>
          </a:xfrm>
          <a:prstGeom prst="rect">
            <a:avLst/>
          </a:prstGeom>
          <a:noFill/>
          <a:ln>
            <a:noFill/>
          </a:ln>
        </p:spPr>
        <p:txBody>
          <a:bodyPr lIns="0" rIns="0" tIns="0" bIns="0" anchor="ctr"/>
          <a:p>
            <a:pPr algn="ctr"/>
            <a:r>
              <a:rPr b="0" lang="en-US" sz="2800" spc="-1" strike="noStrike">
                <a:solidFill>
                  <a:srgbClr val="000000"/>
                </a:solidFill>
                <a:uFill>
                  <a:solidFill>
                    <a:srgbClr val="ffffff"/>
                  </a:solidFill>
                </a:uFill>
                <a:latin typeface="Arial"/>
              </a:rPr>
              <a:t>Broker</a:t>
            </a:r>
            <a:endParaRPr b="0" lang="en-US" sz="4400" spc="-1" strike="noStrike">
              <a:solidFill>
                <a:srgbClr val="000000"/>
              </a:solidFill>
              <a:uFill>
                <a:solidFill>
                  <a:srgbClr val="ffffff"/>
                </a:solidFill>
              </a:uFill>
              <a:latin typeface="Arial"/>
            </a:endParaRPr>
          </a:p>
        </p:txBody>
      </p:sp>
      <p:pic>
        <p:nvPicPr>
          <p:cNvPr id="89" name="" descr=""/>
          <p:cNvPicPr/>
          <p:nvPr/>
        </p:nvPicPr>
        <p:blipFill>
          <a:blip r:embed="rId1"/>
          <a:stretch/>
        </p:blipFill>
        <p:spPr>
          <a:xfrm>
            <a:off x="4206240" y="2004480"/>
            <a:ext cx="1554480" cy="1378800"/>
          </a:xfrm>
          <a:prstGeom prst="rect">
            <a:avLst/>
          </a:prstGeom>
          <a:ln>
            <a:noFill/>
          </a:ln>
        </p:spPr>
      </p:pic>
      <p:pic>
        <p:nvPicPr>
          <p:cNvPr id="90" name="" descr=""/>
          <p:cNvPicPr/>
          <p:nvPr/>
        </p:nvPicPr>
        <p:blipFill>
          <a:blip r:embed="rId2"/>
          <a:stretch/>
        </p:blipFill>
        <p:spPr>
          <a:xfrm>
            <a:off x="7166520" y="2194560"/>
            <a:ext cx="2526120" cy="1486080"/>
          </a:xfrm>
          <a:prstGeom prst="rect">
            <a:avLst/>
          </a:prstGeom>
          <a:ln>
            <a:noFill/>
          </a:ln>
        </p:spPr>
      </p:pic>
      <p:pic>
        <p:nvPicPr>
          <p:cNvPr id="91" name="" descr=""/>
          <p:cNvPicPr/>
          <p:nvPr/>
        </p:nvPicPr>
        <p:blipFill>
          <a:blip r:embed="rId3"/>
          <a:stretch/>
        </p:blipFill>
        <p:spPr>
          <a:xfrm>
            <a:off x="365760" y="2184840"/>
            <a:ext cx="2468880" cy="1843200"/>
          </a:xfrm>
          <a:prstGeom prst="rect">
            <a:avLst/>
          </a:prstGeom>
          <a:ln>
            <a:noFill/>
          </a:ln>
        </p:spPr>
      </p:pic>
      <p:sp>
        <p:nvSpPr>
          <p:cNvPr id="92" name="TextShape 2"/>
          <p:cNvSpPr txBox="1"/>
          <p:nvPr/>
        </p:nvSpPr>
        <p:spPr>
          <a:xfrm>
            <a:off x="182880" y="4206240"/>
            <a:ext cx="2743200" cy="1882080"/>
          </a:xfrm>
          <a:prstGeom prst="rect">
            <a:avLst/>
          </a:prstGeom>
          <a:noFill/>
          <a:ln>
            <a:noFill/>
          </a:ln>
        </p:spPr>
        <p:txBody>
          <a:bodyPr lIns="90000" rIns="90000" tIns="45000" bIns="45000"/>
          <a:p>
            <a:pPr algn="ctr"/>
            <a:r>
              <a:rPr b="0" lang="en-US" sz="1800" spc="-1" strike="noStrike">
                <a:solidFill>
                  <a:srgbClr val="000000"/>
                </a:solidFill>
                <a:uFill>
                  <a:solidFill>
                    <a:srgbClr val="ffffff"/>
                  </a:solidFill>
                </a:uFill>
                <a:latin typeface="Arial"/>
              </a:rPr>
              <a:t>I don’t care about receiving any data, but I give out red, blue and yellow data.</a:t>
            </a:r>
            <a:endParaRPr b="0" lang="en-US" sz="1800" spc="-1" strike="noStrike">
              <a:solidFill>
                <a:srgbClr val="000000"/>
              </a:solidFill>
              <a:uFill>
                <a:solidFill>
                  <a:srgbClr val="ffffff"/>
                </a:solidFill>
              </a:uFill>
              <a:latin typeface="Arial"/>
            </a:endParaRPr>
          </a:p>
          <a:p>
            <a:pPr algn="ctr"/>
            <a:endParaRPr b="0" lang="en-US" sz="1800" spc="-1" strike="noStrike">
              <a:solidFill>
                <a:srgbClr val="000000"/>
              </a:solidFill>
              <a:uFill>
                <a:solidFill>
                  <a:srgbClr val="ffffff"/>
                </a:solidFill>
              </a:uFill>
              <a:latin typeface="Arial"/>
            </a:endParaRPr>
          </a:p>
          <a:p>
            <a:pPr algn="ctr"/>
            <a:r>
              <a:rPr b="0" lang="en-US" sz="1800" spc="-1" strike="noStrike">
                <a:solidFill>
                  <a:srgbClr val="000000"/>
                </a:solidFill>
                <a:uFill>
                  <a:solidFill>
                    <a:srgbClr val="ffffff"/>
                  </a:solidFill>
                </a:uFill>
                <a:latin typeface="Arial"/>
              </a:rPr>
              <a:t>Input example: shipment receipt</a:t>
            </a:r>
            <a:endParaRPr b="0" lang="en-US" sz="1800" spc="-1" strike="noStrike">
              <a:solidFill>
                <a:srgbClr val="000000"/>
              </a:solidFill>
              <a:uFill>
                <a:solidFill>
                  <a:srgbClr val="ffffff"/>
                </a:solidFill>
              </a:uFill>
              <a:latin typeface="Arial"/>
            </a:endParaRPr>
          </a:p>
        </p:txBody>
      </p:sp>
      <p:sp>
        <p:nvSpPr>
          <p:cNvPr id="93" name="TextShape 3"/>
          <p:cNvSpPr txBox="1"/>
          <p:nvPr/>
        </p:nvSpPr>
        <p:spPr>
          <a:xfrm>
            <a:off x="3931920" y="3840480"/>
            <a:ext cx="2468880" cy="1882080"/>
          </a:xfrm>
          <a:prstGeom prst="rect">
            <a:avLst/>
          </a:prstGeom>
          <a:noFill/>
          <a:ln>
            <a:noFill/>
          </a:ln>
        </p:spPr>
        <p:txBody>
          <a:bodyPr lIns="90000" rIns="90000" tIns="45000" bIns="45000"/>
          <a:p>
            <a:r>
              <a:rPr b="0" lang="en-US" sz="1800" spc="-1" strike="noStrike">
                <a:solidFill>
                  <a:srgbClr val="000000"/>
                </a:solidFill>
                <a:uFill>
                  <a:solidFill>
                    <a:srgbClr val="ffffff"/>
                  </a:solidFill>
                </a:uFill>
                <a:latin typeface="Arial"/>
              </a:rPr>
              <a:t>I care about only red and yellow topics, but give out red, blue and yellow data.</a:t>
            </a:r>
            <a:endParaRPr b="0" lang="en-US" sz="1800" spc="-1" strike="noStrike">
              <a:solidFill>
                <a:srgbClr val="000000"/>
              </a:solidFill>
              <a:uFill>
                <a:solidFill>
                  <a:srgbClr val="ffffff"/>
                </a:solidFill>
              </a:uFill>
              <a:latin typeface="Arial"/>
            </a:endParaRPr>
          </a:p>
          <a:p>
            <a:endParaRPr b="0" lang="en-US" sz="1800" spc="-1" strike="noStrike">
              <a:solidFill>
                <a:srgbClr val="000000"/>
              </a:solidFill>
              <a:uFill>
                <a:solidFill>
                  <a:srgbClr val="ffffff"/>
                </a:solidFill>
              </a:uFill>
              <a:latin typeface="Arial"/>
            </a:endParaRPr>
          </a:p>
          <a:p>
            <a:r>
              <a:rPr b="0" lang="en-US" sz="1800" spc="-1" strike="noStrike">
                <a:solidFill>
                  <a:srgbClr val="000000"/>
                </a:solidFill>
                <a:uFill>
                  <a:solidFill>
                    <a:srgbClr val="ffffff"/>
                  </a:solidFill>
                </a:uFill>
                <a:latin typeface="Arial"/>
              </a:rPr>
              <a:t>Example: Central factory process</a:t>
            </a:r>
            <a:endParaRPr b="0" lang="en-US" sz="1800" spc="-1" strike="noStrike">
              <a:solidFill>
                <a:srgbClr val="000000"/>
              </a:solidFill>
              <a:uFill>
                <a:solidFill>
                  <a:srgbClr val="ffffff"/>
                </a:solidFill>
              </a:uFill>
              <a:latin typeface="Arial"/>
            </a:endParaRPr>
          </a:p>
        </p:txBody>
      </p:sp>
      <p:sp>
        <p:nvSpPr>
          <p:cNvPr id="94" name="TextShape 4"/>
          <p:cNvSpPr txBox="1"/>
          <p:nvPr/>
        </p:nvSpPr>
        <p:spPr>
          <a:xfrm>
            <a:off x="7589520" y="3680640"/>
            <a:ext cx="1920240" cy="2394000"/>
          </a:xfrm>
          <a:prstGeom prst="rect">
            <a:avLst/>
          </a:prstGeom>
          <a:noFill/>
          <a:ln>
            <a:noFill/>
          </a:ln>
        </p:spPr>
        <p:txBody>
          <a:bodyPr lIns="90000" rIns="90000" tIns="45000" bIns="45000"/>
          <a:p>
            <a:r>
              <a:rPr b="0" lang="en-US" sz="1800" spc="-1" strike="noStrike">
                <a:solidFill>
                  <a:srgbClr val="000000"/>
                </a:solidFill>
                <a:uFill>
                  <a:solidFill>
                    <a:srgbClr val="ffffff"/>
                  </a:solidFill>
                </a:uFill>
                <a:latin typeface="Arial"/>
              </a:rPr>
              <a:t>I don’t give out any data, but care about red, yellow, and blue data.</a:t>
            </a:r>
            <a:endParaRPr b="0" lang="en-US" sz="1800" spc="-1" strike="noStrike">
              <a:solidFill>
                <a:srgbClr val="000000"/>
              </a:solidFill>
              <a:uFill>
                <a:solidFill>
                  <a:srgbClr val="ffffff"/>
                </a:solidFill>
              </a:uFill>
              <a:latin typeface="Arial"/>
            </a:endParaRPr>
          </a:p>
          <a:p>
            <a:endParaRPr b="0" lang="en-US" sz="1800" spc="-1" strike="noStrike">
              <a:solidFill>
                <a:srgbClr val="000000"/>
              </a:solidFill>
              <a:uFill>
                <a:solidFill>
                  <a:srgbClr val="ffffff"/>
                </a:solidFill>
              </a:uFill>
              <a:latin typeface="Arial"/>
            </a:endParaRPr>
          </a:p>
          <a:p>
            <a:r>
              <a:rPr b="0" lang="en-US" sz="1800" spc="-1" strike="noStrike">
                <a:solidFill>
                  <a:srgbClr val="000000"/>
                </a:solidFill>
                <a:uFill>
                  <a:solidFill>
                    <a:srgbClr val="ffffff"/>
                  </a:solidFill>
                </a:uFill>
                <a:latin typeface="Arial"/>
              </a:rPr>
              <a:t>Example: finished product, or light display</a:t>
            </a:r>
            <a:endParaRPr b="0" lang="en-US" sz="1800" spc="-1" strike="noStrike">
              <a:solidFill>
                <a:srgbClr val="000000"/>
              </a:solidFill>
              <a:uFill>
                <a:solidFill>
                  <a:srgbClr val="ffffff"/>
                </a:solidFill>
              </a:uFill>
              <a:latin typeface="Arial"/>
            </a:endParaRPr>
          </a:p>
        </p:txBody>
      </p:sp>
      <p:sp>
        <p:nvSpPr>
          <p:cNvPr id="95" name="Line 5"/>
          <p:cNvSpPr/>
          <p:nvPr/>
        </p:nvSpPr>
        <p:spPr>
          <a:xfrm flipV="1">
            <a:off x="1645920" y="731520"/>
            <a:ext cx="2651760" cy="1645920"/>
          </a:xfrm>
          <a:prstGeom prst="line">
            <a:avLst/>
          </a:prstGeom>
          <a:ln w="38160">
            <a:solidFill>
              <a:srgbClr val="0066ff"/>
            </a:solidFill>
            <a:round/>
            <a:tailEnd len="med" type="triangle" w="med"/>
          </a:ln>
        </p:spPr>
        <p:style>
          <a:lnRef idx="0"/>
          <a:fillRef idx="0"/>
          <a:effectRef idx="0"/>
          <a:fontRef idx="minor"/>
        </p:style>
      </p:sp>
      <p:sp>
        <p:nvSpPr>
          <p:cNvPr id="96" name="Line 6"/>
          <p:cNvSpPr/>
          <p:nvPr/>
        </p:nvSpPr>
        <p:spPr>
          <a:xfrm flipV="1">
            <a:off x="2286000" y="795960"/>
            <a:ext cx="2194560" cy="1764360"/>
          </a:xfrm>
          <a:prstGeom prst="line">
            <a:avLst/>
          </a:prstGeom>
          <a:ln w="38160">
            <a:solidFill>
              <a:srgbClr val="ff0000"/>
            </a:solidFill>
            <a:round/>
            <a:tailEnd len="med" type="triangle" w="med"/>
          </a:ln>
        </p:spPr>
        <p:style>
          <a:lnRef idx="0"/>
          <a:fillRef idx="0"/>
          <a:effectRef idx="0"/>
          <a:fontRef idx="minor"/>
        </p:style>
      </p:sp>
      <p:sp>
        <p:nvSpPr>
          <p:cNvPr id="97" name="Line 7"/>
          <p:cNvSpPr/>
          <p:nvPr/>
        </p:nvSpPr>
        <p:spPr>
          <a:xfrm flipV="1">
            <a:off x="1188720" y="548640"/>
            <a:ext cx="3155760" cy="1636200"/>
          </a:xfrm>
          <a:prstGeom prst="line">
            <a:avLst/>
          </a:prstGeom>
          <a:ln w="38160">
            <a:solidFill>
              <a:srgbClr val="ffff00"/>
            </a:solidFill>
            <a:round/>
            <a:tailEnd len="med" type="triangle" w="med"/>
          </a:ln>
        </p:spPr>
        <p:style>
          <a:lnRef idx="0"/>
          <a:fillRef idx="0"/>
          <a:effectRef idx="0"/>
          <a:fontRef idx="minor"/>
        </p:style>
      </p:sp>
      <p:sp>
        <p:nvSpPr>
          <p:cNvPr id="98" name="Line 8"/>
          <p:cNvSpPr/>
          <p:nvPr/>
        </p:nvSpPr>
        <p:spPr>
          <a:xfrm>
            <a:off x="5486400" y="640080"/>
            <a:ext cx="2926080" cy="1394640"/>
          </a:xfrm>
          <a:prstGeom prst="line">
            <a:avLst/>
          </a:prstGeom>
          <a:ln w="38160">
            <a:solidFill>
              <a:srgbClr val="0066ff"/>
            </a:solidFill>
            <a:round/>
            <a:tailEnd len="med" type="triangle" w="med"/>
          </a:ln>
        </p:spPr>
        <p:style>
          <a:lnRef idx="0"/>
          <a:fillRef idx="0"/>
          <a:effectRef idx="0"/>
          <a:fontRef idx="minor"/>
        </p:style>
      </p:sp>
      <p:sp>
        <p:nvSpPr>
          <p:cNvPr id="99" name="Line 9"/>
          <p:cNvSpPr/>
          <p:nvPr/>
        </p:nvSpPr>
        <p:spPr>
          <a:xfrm>
            <a:off x="5486400" y="795960"/>
            <a:ext cx="2651760" cy="1238760"/>
          </a:xfrm>
          <a:prstGeom prst="line">
            <a:avLst/>
          </a:prstGeom>
          <a:ln w="38160">
            <a:solidFill>
              <a:srgbClr val="ff0000"/>
            </a:solidFill>
            <a:round/>
            <a:tailEnd len="med" type="triangle" w="med"/>
          </a:ln>
        </p:spPr>
        <p:style>
          <a:lnRef idx="0"/>
          <a:fillRef idx="0"/>
          <a:effectRef idx="0"/>
          <a:fontRef idx="minor"/>
        </p:style>
      </p:sp>
      <p:sp>
        <p:nvSpPr>
          <p:cNvPr id="100" name="Line 10"/>
          <p:cNvSpPr/>
          <p:nvPr/>
        </p:nvSpPr>
        <p:spPr>
          <a:xfrm>
            <a:off x="5212080" y="795960"/>
            <a:ext cx="2651760" cy="1248480"/>
          </a:xfrm>
          <a:prstGeom prst="line">
            <a:avLst/>
          </a:prstGeom>
          <a:ln w="38160">
            <a:solidFill>
              <a:srgbClr val="ffff00"/>
            </a:solidFill>
            <a:round/>
            <a:tailEnd len="med" type="triangle" w="med"/>
          </a:ln>
        </p:spPr>
        <p:style>
          <a:lnRef idx="0"/>
          <a:fillRef idx="0"/>
          <a:effectRef idx="0"/>
          <a:fontRef idx="minor"/>
        </p:style>
      </p:sp>
      <p:sp>
        <p:nvSpPr>
          <p:cNvPr id="101" name="Line 11"/>
          <p:cNvSpPr/>
          <p:nvPr/>
        </p:nvSpPr>
        <p:spPr>
          <a:xfrm flipV="1">
            <a:off x="4572000" y="795960"/>
            <a:ext cx="182880" cy="1307160"/>
          </a:xfrm>
          <a:prstGeom prst="line">
            <a:avLst/>
          </a:prstGeom>
          <a:ln w="38160">
            <a:solidFill>
              <a:srgbClr val="ffff00"/>
            </a:solidFill>
            <a:round/>
            <a:headEnd len="med" type="triangle" w="med"/>
            <a:tailEnd len="med" type="triangle" w="med"/>
          </a:ln>
        </p:spPr>
        <p:style>
          <a:lnRef idx="0"/>
          <a:fillRef idx="0"/>
          <a:effectRef idx="0"/>
          <a:fontRef idx="minor"/>
        </p:style>
      </p:sp>
      <p:sp>
        <p:nvSpPr>
          <p:cNvPr id="102" name="Line 12"/>
          <p:cNvSpPr/>
          <p:nvPr/>
        </p:nvSpPr>
        <p:spPr>
          <a:xfrm flipV="1">
            <a:off x="4759920" y="796320"/>
            <a:ext cx="182880" cy="1307160"/>
          </a:xfrm>
          <a:prstGeom prst="line">
            <a:avLst/>
          </a:prstGeom>
          <a:ln w="38160">
            <a:solidFill>
              <a:srgbClr val="ff0000"/>
            </a:solidFill>
            <a:round/>
            <a:headEnd len="med" type="triangle" w="med"/>
            <a:tailEnd len="med" type="triangle" w="med"/>
          </a:ln>
        </p:spPr>
        <p:style>
          <a:lnRef idx="0"/>
          <a:fillRef idx="0"/>
          <a:effectRef idx="0"/>
          <a:fontRef idx="minor"/>
        </p:style>
      </p:sp>
      <p:sp>
        <p:nvSpPr>
          <p:cNvPr id="103" name="Line 13"/>
          <p:cNvSpPr/>
          <p:nvPr/>
        </p:nvSpPr>
        <p:spPr>
          <a:xfrm flipV="1">
            <a:off x="5029200" y="795960"/>
            <a:ext cx="182880" cy="1307160"/>
          </a:xfrm>
          <a:prstGeom prst="line">
            <a:avLst/>
          </a:prstGeom>
          <a:ln w="38160">
            <a:solidFill>
              <a:srgbClr val="3333ff"/>
            </a:solidFill>
            <a:round/>
            <a:tailEnd len="med" type="triangle" w="med"/>
          </a:ln>
        </p:spPr>
        <p:style>
          <a:lnRef idx="0"/>
          <a:fillRef idx="0"/>
          <a:effectRef idx="0"/>
          <a:fontRef idx="minor"/>
        </p:style>
      </p:sp>
      <p:pic>
        <p:nvPicPr>
          <p:cNvPr id="104" name="" descr=""/>
          <p:cNvPicPr/>
          <p:nvPr/>
        </p:nvPicPr>
        <p:blipFill>
          <a:blip r:embed="rId4"/>
          <a:stretch/>
        </p:blipFill>
        <p:spPr>
          <a:xfrm>
            <a:off x="91440" y="6017040"/>
            <a:ext cx="2378880" cy="1542600"/>
          </a:xfrm>
          <a:prstGeom prst="rect">
            <a:avLst/>
          </a:prstGeom>
          <a:ln>
            <a:noFill/>
          </a:ln>
        </p:spPr>
      </p:pic>
      <p:pic>
        <p:nvPicPr>
          <p:cNvPr id="105" name="" descr=""/>
          <p:cNvPicPr/>
          <p:nvPr/>
        </p:nvPicPr>
        <p:blipFill>
          <a:blip r:embed="rId5"/>
          <a:stretch/>
        </p:blipFill>
        <p:spPr>
          <a:xfrm>
            <a:off x="3997800" y="6035040"/>
            <a:ext cx="2585880" cy="1454400"/>
          </a:xfrm>
          <a:prstGeom prst="rect">
            <a:avLst/>
          </a:prstGeom>
          <a:ln>
            <a:noFill/>
          </a:ln>
        </p:spPr>
      </p:pic>
      <p:pic>
        <p:nvPicPr>
          <p:cNvPr id="106" name="" descr=""/>
          <p:cNvPicPr/>
          <p:nvPr/>
        </p:nvPicPr>
        <p:blipFill>
          <a:blip r:embed="rId6"/>
          <a:stretch/>
        </p:blipFill>
        <p:spPr>
          <a:xfrm>
            <a:off x="7498080" y="6074640"/>
            <a:ext cx="2030400" cy="1522800"/>
          </a:xfrm>
          <a:prstGeom prst="rect">
            <a:avLst/>
          </a:prstGeom>
          <a:ln>
            <a:noFill/>
          </a:ln>
        </p:spPr>
      </p:pic>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TextShape 1"/>
          <p:cNvSpPr txBox="1"/>
          <p:nvPr/>
        </p:nvSpPr>
        <p:spPr>
          <a:xfrm>
            <a:off x="504000" y="301320"/>
            <a:ext cx="9071280" cy="1261800"/>
          </a:xfrm>
          <a:prstGeom prst="rect">
            <a:avLst/>
          </a:prstGeom>
          <a:noFill/>
          <a:ln>
            <a:noFill/>
          </a:ln>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08" name="TextShape 2"/>
          <p:cNvSpPr txBox="1"/>
          <p:nvPr/>
        </p:nvSpPr>
        <p:spPr>
          <a:xfrm>
            <a:off x="2103120" y="2377440"/>
            <a:ext cx="5852160" cy="1626120"/>
          </a:xfrm>
          <a:prstGeom prst="rect">
            <a:avLst/>
          </a:prstGeom>
          <a:noFill/>
          <a:ln>
            <a:noFill/>
          </a:ln>
        </p:spPr>
        <p:txBody>
          <a:bodyPr lIns="90000" rIns="90000" tIns="45000" bIns="45000"/>
          <a:p>
            <a:r>
              <a:rPr b="0" lang="en-US" sz="1800" spc="-1" strike="noStrike">
                <a:solidFill>
                  <a:srgbClr val="000000"/>
                </a:solidFill>
                <a:uFill>
                  <a:solidFill>
                    <a:srgbClr val="ffffff"/>
                  </a:solidFill>
                </a:uFill>
                <a:latin typeface="Arial"/>
                <a:hlinkClick r:id="rId1"/>
              </a:rPr>
              <a:t>https://www.raspberrypi.org/forums/viewtopic.php?t=4751</a:t>
            </a:r>
            <a:endParaRPr b="0" lang="en-US" sz="1800" spc="-1" strike="noStrike">
              <a:solidFill>
                <a:srgbClr val="000000"/>
              </a:solidFill>
              <a:uFill>
                <a:solidFill>
                  <a:srgbClr val="ffffff"/>
                </a:solidFill>
              </a:uFill>
              <a:latin typeface="Arial"/>
            </a:endParaRPr>
          </a:p>
          <a:p>
            <a:endParaRPr b="0" lang="en-US" sz="1800" spc="-1" strike="noStrike">
              <a:solidFill>
                <a:srgbClr val="000000"/>
              </a:solidFill>
              <a:uFill>
                <a:solidFill>
                  <a:srgbClr val="ffffff"/>
                </a:solidFill>
              </a:uFill>
              <a:latin typeface="Arial"/>
            </a:endParaRPr>
          </a:p>
          <a:p>
            <a:r>
              <a:rPr b="0" lang="en-US" sz="1800" spc="-1" strike="noStrike">
                <a:solidFill>
                  <a:srgbClr val="000000"/>
                </a:solidFill>
                <a:uFill>
                  <a:solidFill>
                    <a:srgbClr val="ffffff"/>
                  </a:solidFill>
                </a:uFill>
                <a:latin typeface="Arial"/>
                <a:hlinkClick r:id="rId2"/>
              </a:rPr>
              <a:t>https://www.currys.co.uk/gbuk/computing/laptops/laptops/hp-15-db0521sa-15-6-amd-a6-laptop-1-tb-hdd-grey-10180991-pdt.html</a:t>
            </a:r>
            <a:endParaRPr b="0" lang="en-US" sz="1800" spc="-1" strike="noStrike">
              <a:solidFill>
                <a:srgbClr val="000000"/>
              </a:solidFill>
              <a:uFill>
                <a:solidFill>
                  <a:srgbClr val="ffffff"/>
                </a:solidFill>
              </a:uFill>
              <a:latin typeface="Arial"/>
            </a:endParaRPr>
          </a:p>
          <a:p>
            <a:endParaRPr b="0" lang="en-US" sz="1800" spc="-1" strike="noStrike">
              <a:solidFill>
                <a:srgbClr val="000000"/>
              </a:solidFill>
              <a:uFill>
                <a:solidFill>
                  <a:srgbClr val="ffffff"/>
                </a:solidFill>
              </a:uFill>
              <a:latin typeface="Arial"/>
            </a:endParaRPr>
          </a:p>
          <a:p>
            <a:r>
              <a:rPr b="0" lang="en-US" sz="1800" spc="-1" strike="noStrike">
                <a:solidFill>
                  <a:srgbClr val="000000"/>
                </a:solidFill>
                <a:uFill>
                  <a:solidFill>
                    <a:srgbClr val="ffffff"/>
                  </a:solidFill>
                </a:uFill>
                <a:latin typeface="Arial"/>
                <a:hlinkClick r:id="rId3"/>
              </a:rPr>
              <a:t>https://en.wikipedia.org/wiki/Raspberry_Pi</a:t>
            </a:r>
            <a:endParaRPr b="0" lang="en-US" sz="1800" spc="-1" strike="noStrike">
              <a:solidFill>
                <a:srgbClr val="000000"/>
              </a:solidFill>
              <a:uFill>
                <a:solidFill>
                  <a:srgbClr val="ffffff"/>
                </a:solidFill>
              </a:uFill>
              <a:latin typeface="Arial"/>
            </a:endParaRPr>
          </a:p>
          <a:p>
            <a:endParaRPr b="0" lang="en-US" sz="1800" spc="-1" strike="noStrike">
              <a:solidFill>
                <a:srgbClr val="000000"/>
              </a:solidFill>
              <a:uFill>
                <a:solidFill>
                  <a:srgbClr val="ffffff"/>
                </a:solidFill>
              </a:uFill>
              <a:latin typeface="Arial"/>
            </a:endParaRP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14</TotalTime>
  <Application>LibreOffice/5.1.6.2$Linux_X86_64 LibreOffice_project/10m0$Build-2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2019-12-03T17:06:29Z</dcterms:created>
  <dc:creator/>
  <dc:description/>
  <dc:language>en-US</dc:language>
  <cp:lastModifiedBy/>
  <dcterms:modified xsi:type="dcterms:W3CDTF">2019-12-03T19:55:11Z</dcterms:modified>
  <cp:revision>2</cp:revision>
  <dc:subject/>
  <dc:title/>
</cp:coreProperties>
</file>